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56" r:id="rId2"/>
    <p:sldId id="287" r:id="rId3"/>
    <p:sldId id="288" r:id="rId4"/>
    <p:sldId id="284" r:id="rId5"/>
    <p:sldId id="285" r:id="rId6"/>
    <p:sldId id="258" r:id="rId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878" autoAdjust="0"/>
  </p:normalViewPr>
  <p:slideViewPr>
    <p:cSldViewPr snapToObjects="1">
      <p:cViewPr>
        <p:scale>
          <a:sx n="100" d="100"/>
          <a:sy n="100" d="100"/>
        </p:scale>
        <p:origin x="-19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4DD6-C1F0-46FE-943D-0EA166F0C848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D42A-FEE4-4D83-80EF-BC9F5DC1B6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78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68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dia</a:t>
            </a:r>
            <a:r>
              <a:rPr lang="hu-HU" baseline="0" dirty="0" smtClean="0"/>
              <a:t> utalás lenne arra, hogy az állapotértékeléssel foglalkozó előadásban milyen információk hangzottak el a Mosoni-Duna alsó szakaszának </a:t>
            </a:r>
            <a:r>
              <a:rPr lang="hu-HU" baseline="0" dirty="0" err="1" smtClean="0"/>
              <a:t>hidromorfológiai</a:t>
            </a:r>
            <a:r>
              <a:rPr lang="hu-HU" baseline="0" dirty="0" smtClean="0"/>
              <a:t> problémáiról.  Célszerű, ha ez az összes problémát tartalmazza. Akkor is, ha ez a projekt nem mindent old meg… Ha ez nem volt ilyen konkrét a HIMO előadásban, akkor meg lehetne kérdezni az ezzel foglalkozó kollégát, hogy konkretizálja.  Biztosan nem okoz gondot  </a:t>
            </a:r>
          </a:p>
          <a:p>
            <a:r>
              <a:rPr lang="hu-HU" baseline="0" dirty="0" smtClean="0"/>
              <a:t>Én csak feltételezések alapján írtam ide  néhány dolgot, amit gondolok…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3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kékel</a:t>
            </a:r>
            <a:r>
              <a:rPr lang="hu-HU" dirty="0" smtClean="0"/>
              <a:t> jelzett intézkedésekről elmondható, hogy azok összhangban vannak az előző oldalon felsorolt VKI intézkedésekkel. (Nem old meg mindent, de kedvező)  Ezt nagyon nem érdemes részletezni, </a:t>
            </a:r>
            <a:r>
              <a:rPr lang="hu-HU" baseline="0" dirty="0" smtClean="0"/>
              <a:t> esetleg képekkel lehet kicsit feldobni. Azt mindenképpen meg kellene említeni, hogy konkrétan mely élőhelyek rehabilitációjáról van szó.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41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08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C316-A5C0-4970-BF3E-B549F3427762}" type="datetimeFigureOut">
              <a:rPr lang="hu-HU"/>
              <a:pPr>
                <a:defRPr/>
              </a:pPr>
              <a:t>2015.08.26.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86EC-2B2F-4A6F-915A-6122A2D500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5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3890" y="188640"/>
            <a:ext cx="7900109" cy="4104456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Vízgyűjtő-gazdálkodási terv felülvizsgálata </a:t>
            </a:r>
            <a:r>
              <a:rPr lang="hu-HU" sz="2800" dirty="0" smtClean="0"/>
              <a:t> az Észak-dunántúli Vízügyi Igazgatóság működési területén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dirty="0" smtClean="0"/>
              <a:t>területi fórum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800" dirty="0"/>
              <a:t>Víztestekre vonatkozó </a:t>
            </a:r>
            <a:r>
              <a:rPr lang="hu-HU" sz="2800" dirty="0" smtClean="0"/>
              <a:t>intézkedések</a:t>
            </a:r>
            <a:br>
              <a:rPr lang="hu-HU" sz="28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800" dirty="0"/>
              <a:t>Mosoni-Duna torkolati szakaszának vízszint rehabilitációja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3" y="5263013"/>
            <a:ext cx="600075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1331640" y="47878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Bartal Gergely (ÉDUVIZIG)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12934" r="22209" b="9591"/>
          <a:stretch/>
        </p:blipFill>
        <p:spPr bwMode="auto">
          <a:xfrm>
            <a:off x="971600" y="1295381"/>
            <a:ext cx="7488832" cy="545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029" y="188640"/>
            <a:ext cx="7364371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Mosoni-Duna torkolati szakaszának vízszint </a:t>
            </a:r>
            <a:r>
              <a:rPr lang="hu-HU" dirty="0"/>
              <a:t>rehabilitációja (KEHOP 1.3.0.)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6645374" y="3041122"/>
            <a:ext cx="1143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3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447989" y="116632"/>
            <a:ext cx="8012443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2000" dirty="0" err="1" smtClean="0"/>
              <a:t>Hidromorfológiai</a:t>
            </a:r>
            <a:r>
              <a:rPr lang="hu-HU" sz="2000" dirty="0" smtClean="0"/>
              <a:t> problémák </a:t>
            </a:r>
          </a:p>
          <a:p>
            <a:pPr algn="ctr"/>
            <a:r>
              <a:rPr lang="hu-HU" sz="2000" dirty="0" smtClean="0"/>
              <a:t>A </a:t>
            </a:r>
            <a:r>
              <a:rPr lang="hu-HU" sz="2000" dirty="0"/>
              <a:t>Mosoni-Duna torkolati szakaszán</a:t>
            </a:r>
          </a:p>
          <a:p>
            <a:pPr algn="ctr"/>
            <a:endParaRPr 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02887" y="1772816"/>
            <a:ext cx="4484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Kis és közepes vízszint-süllyedése a Duna medermélyülése miatt, ennek következtében: 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parti zóna növényzetének fokozatos </a:t>
            </a:r>
            <a:r>
              <a:rPr lang="hu-HU" dirty="0" smtClean="0"/>
              <a:t>degradációja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 smtClean="0"/>
              <a:t>felszín alatti vizek süllyedése 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k</a:t>
            </a:r>
            <a:r>
              <a:rPr lang="hu-HU" dirty="0" smtClean="0"/>
              <a:t>örnyezeti, rekreációs, esztétikai </a:t>
            </a:r>
            <a:r>
              <a:rPr lang="hu-HU" dirty="0" smtClean="0"/>
              <a:t>problémák</a:t>
            </a:r>
          </a:p>
        </p:txBody>
      </p:sp>
      <p:pic>
        <p:nvPicPr>
          <p:cNvPr id="6" name="Picture 2" descr="M:\Nagy Tamás r\Mosoni-Duna torkolati szakaszának vízszint rehabilitációja\Győr belterület kisvíz 2011\2011.05.13.  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12776"/>
            <a:ext cx="3357586" cy="2571768"/>
          </a:xfrm>
          <a:prstGeom prst="rect">
            <a:avLst/>
          </a:prstGeom>
          <a:noFill/>
        </p:spPr>
      </p:pic>
      <p:pic>
        <p:nvPicPr>
          <p:cNvPr id="7" name="Picture 3" descr="M:\Nagy Tamás r\Mosoni-Duna torkolati szakaszának vízszint rehabilitációja\Győr belterület kisvíz 2011\00 Győr Mosoni-Duna Rába normál víz 2006.05.12 DSCF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55982"/>
            <a:ext cx="3357586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60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029" y="188640"/>
            <a:ext cx="736437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Mosoni-Duna torkolati szakaszának vízszint </a:t>
            </a:r>
            <a:r>
              <a:rPr lang="hu-HU" dirty="0" smtClean="0"/>
              <a:t>rehabilitációja (KEHOP </a:t>
            </a:r>
            <a:r>
              <a:rPr lang="hu-HU" dirty="0" smtClean="0"/>
              <a:t>1.3.0.)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117110" y="1412776"/>
            <a:ext cx="8856984" cy="530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1800" b="1" dirty="0" smtClean="0"/>
              <a:t>A projekt fontosabb célkitűzései:</a:t>
            </a:r>
          </a:p>
          <a:p>
            <a:pPr marL="0" indent="0" algn="just">
              <a:buNone/>
            </a:pPr>
            <a:r>
              <a:rPr lang="hu-HU" sz="1800" dirty="0" smtClean="0"/>
              <a:t>1. Elsőrendű feladat a Duna vízszintsüllyedésének hatására lesüllyedt kis- és közepes vízszintek visszaállítása</a:t>
            </a:r>
          </a:p>
          <a:p>
            <a:pPr algn="just"/>
            <a:endParaRPr lang="hu-HU" sz="1200" dirty="0" smtClean="0"/>
          </a:p>
          <a:p>
            <a:pPr marL="0" indent="0" algn="just">
              <a:buNone/>
            </a:pPr>
            <a:r>
              <a:rPr lang="hu-HU" sz="1800" u="sng" dirty="0" smtClean="0"/>
              <a:t>A kis- és közepes vízszintek visszaállításával lehetővé válik a</a:t>
            </a:r>
          </a:p>
          <a:p>
            <a:pPr marL="0" indent="0" algn="just">
              <a:buNone/>
            </a:pPr>
            <a:r>
              <a:rPr lang="hu-HU" sz="1800" dirty="0" smtClean="0"/>
              <a:t>2. vizes élőhelyek rehabilitációja,  </a:t>
            </a:r>
          </a:p>
          <a:p>
            <a:pPr marL="0" indent="0" algn="just">
              <a:buNone/>
            </a:pPr>
            <a:r>
              <a:rPr lang="hu-HU" sz="1800" dirty="0" smtClean="0"/>
              <a:t>3. felszín alatti víztestek megtámasztása</a:t>
            </a:r>
          </a:p>
          <a:p>
            <a:pPr marL="0" indent="0" algn="just">
              <a:buNone/>
            </a:pPr>
            <a:r>
              <a:rPr lang="hu-HU" sz="1600" dirty="0" smtClean="0"/>
              <a:t>4. hajózás biztosítása,</a:t>
            </a:r>
          </a:p>
          <a:p>
            <a:pPr marL="0" indent="0" algn="just">
              <a:buNone/>
            </a:pPr>
            <a:r>
              <a:rPr lang="hu-HU" sz="1800" dirty="0" smtClean="0"/>
              <a:t>5. győri városkép javítása,</a:t>
            </a:r>
          </a:p>
          <a:p>
            <a:pPr marL="0" indent="0" algn="just">
              <a:buNone/>
            </a:pPr>
            <a:r>
              <a:rPr lang="hu-HU" sz="1800" dirty="0" smtClean="0"/>
              <a:t>6. </a:t>
            </a:r>
            <a:r>
              <a:rPr lang="hu-HU" sz="1600" dirty="0" smtClean="0"/>
              <a:t>„Mosoni-Duna és Lajta folyó térségi vízgazdálkodási rehabilitációja” és a „</a:t>
            </a:r>
          </a:p>
          <a:p>
            <a:pPr marL="0" indent="0" algn="just">
              <a:buNone/>
            </a:pPr>
            <a:r>
              <a:rPr lang="hu-HU" sz="1800" dirty="0" smtClean="0"/>
              <a:t>A szigetközi mentett oldali és hullámtéri vízpótló rendszer ökológiai célú továbbfejlesztése” tárgyú projektek céljainak maradéktalan teljesülése.</a:t>
            </a:r>
          </a:p>
          <a:p>
            <a:pPr marL="0" indent="0" algn="just">
              <a:buNone/>
            </a:pPr>
            <a:endParaRPr lang="hu-HU" sz="1200" dirty="0" smtClean="0"/>
          </a:p>
          <a:p>
            <a:pPr marL="0" indent="0" algn="just">
              <a:buNone/>
            </a:pPr>
            <a:r>
              <a:rPr lang="hu-HU" sz="1600" u="sng" dirty="0" smtClean="0"/>
              <a:t>A projekt további célkitűzései:</a:t>
            </a:r>
          </a:p>
          <a:p>
            <a:pPr marL="0" indent="0" algn="just">
              <a:buNone/>
            </a:pPr>
            <a:r>
              <a:rPr lang="hu-HU" sz="1600" dirty="0" smtClean="0"/>
              <a:t>7. </a:t>
            </a:r>
            <a:r>
              <a:rPr lang="hu-HU" sz="1600" dirty="0" smtClean="0"/>
              <a:t>a Győr-Gönyű Országos Közforgalmú Kikötő medencéssé alakítása a Mosoni-Duna torkolatának áthelyezésével, és a torkolatáthelyezésbe kerülő műtárggyal</a:t>
            </a:r>
          </a:p>
          <a:p>
            <a:pPr marL="0" indent="0" algn="just">
              <a:buNone/>
            </a:pPr>
            <a:r>
              <a:rPr lang="hu-HU" sz="1600" dirty="0"/>
              <a:t>8</a:t>
            </a:r>
            <a:r>
              <a:rPr lang="hu-HU" sz="1600" dirty="0" smtClean="0"/>
              <a:t>. </a:t>
            </a:r>
            <a:r>
              <a:rPr lang="hu-HU" sz="1600" dirty="0" smtClean="0"/>
              <a:t>a medencéssé váló kikötői víztér kotrása a VI.B </a:t>
            </a:r>
            <a:r>
              <a:rPr lang="hu-HU" sz="1600" dirty="0" err="1" smtClean="0"/>
              <a:t>víziút</a:t>
            </a:r>
            <a:r>
              <a:rPr lang="hu-HU" sz="1600" dirty="0" smtClean="0"/>
              <a:t> osztálynak megfelelően</a:t>
            </a:r>
          </a:p>
          <a:p>
            <a:pPr marL="0" indent="0" algn="just">
              <a:buNone/>
            </a:pPr>
            <a:r>
              <a:rPr lang="hu-HU" sz="1600" dirty="0" smtClean="0"/>
              <a:t>9. </a:t>
            </a:r>
            <a:r>
              <a:rPr lang="hu-HU" sz="1600" dirty="0" smtClean="0"/>
              <a:t>a torkolati műtárgy árvízkapuként hasznosíthatósága</a:t>
            </a:r>
          </a:p>
          <a:p>
            <a:pPr algn="just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034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029" y="188640"/>
            <a:ext cx="736437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Mosoni-Duna torkolati szakaszának vízszint </a:t>
            </a:r>
            <a:r>
              <a:rPr lang="hu-HU" dirty="0"/>
              <a:t>rehabilitációja (KEHOP 1.3.0.)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572161" y="6356176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2000" dirty="0">
                <a:solidFill>
                  <a:schemeClr val="tx1"/>
                </a:solidFill>
              </a:rPr>
              <a:t>A projekt megvalósításának becsült </a:t>
            </a:r>
            <a:r>
              <a:rPr lang="hu-HU" sz="2000" dirty="0" smtClean="0">
                <a:solidFill>
                  <a:schemeClr val="tx1"/>
                </a:solidFill>
              </a:rPr>
              <a:t>költsége: 19,3 </a:t>
            </a:r>
            <a:r>
              <a:rPr lang="hu-HU" sz="2000" dirty="0" err="1" smtClean="0">
                <a:solidFill>
                  <a:schemeClr val="tx1"/>
                </a:solidFill>
              </a:rPr>
              <a:t>mrd</a:t>
            </a:r>
            <a:r>
              <a:rPr lang="hu-HU" sz="2000" dirty="0" smtClean="0">
                <a:solidFill>
                  <a:schemeClr val="tx1"/>
                </a:solidFill>
              </a:rPr>
              <a:t> Ft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46559" y="4725144"/>
            <a:ext cx="8305800" cy="1631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 smtClean="0"/>
              <a:t>A célt egy összetett létesítménnyel/beavatkozással lehet elérni: 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vízszint rehabilitációt </a:t>
            </a:r>
            <a:r>
              <a:rPr lang="hu-HU" sz="1600" dirty="0" smtClean="0"/>
              <a:t>(és </a:t>
            </a:r>
            <a:r>
              <a:rPr lang="hu-HU" sz="1600" dirty="0"/>
              <a:t>árvízkapu funkciót </a:t>
            </a:r>
            <a:r>
              <a:rPr lang="hu-HU" sz="1600" dirty="0" smtClean="0"/>
              <a:t>is) biztosító műtárgy, 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hajózást biztosító </a:t>
            </a:r>
            <a:r>
              <a:rPr lang="hu-HU" sz="1600" dirty="0" smtClean="0"/>
              <a:t>hajózsilip, </a:t>
            </a:r>
            <a:endParaRPr lang="hu-HU" sz="1600" dirty="0" smtClean="0"/>
          </a:p>
          <a:p>
            <a:r>
              <a:rPr lang="hu-HU" sz="1600" dirty="0"/>
              <a:t>a</a:t>
            </a:r>
            <a:r>
              <a:rPr lang="hu-HU" sz="1600" dirty="0" smtClean="0"/>
              <a:t> </a:t>
            </a:r>
            <a:r>
              <a:rPr lang="hu-HU" sz="1600" dirty="0"/>
              <a:t>Mosoni-Duna </a:t>
            </a:r>
            <a:r>
              <a:rPr lang="hu-HU" sz="1600" dirty="0" smtClean="0"/>
              <a:t>torkolatának </a:t>
            </a:r>
            <a:r>
              <a:rPr lang="hu-HU" sz="1600" dirty="0" smtClean="0"/>
              <a:t>áthelyezése</a:t>
            </a:r>
          </a:p>
          <a:p>
            <a:r>
              <a:rPr lang="hu-HU" sz="1600" dirty="0"/>
              <a:t>a</a:t>
            </a:r>
            <a:r>
              <a:rPr lang="hu-HU" sz="1600" dirty="0" smtClean="0"/>
              <a:t> hosszirányú ökológiai átjárhatóságot biztosító létesítmény</a:t>
            </a:r>
            <a:endParaRPr lang="hu-H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1737401"/>
            <a:ext cx="4451837" cy="285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13" y="1737401"/>
            <a:ext cx="4621171" cy="285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136806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projekt hatására megváltozó vízszintek.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349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1" y="5273968"/>
            <a:ext cx="600075" cy="58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4712</TotalTime>
  <Words>397</Words>
  <Application>Microsoft Office PowerPoint</Application>
  <PresentationFormat>Diavetítés a képernyőre (4:3 oldalarány)</PresentationFormat>
  <Paragraphs>45</Paragraphs>
  <Slides>6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 Vízgyűjtő-gazdálkodási terv felülvizsgálata  az Észak-dunántúli Vízügyi Igazgatóság működési területén  területi fórum  Víztestekre vonatkozó intézkedések  Mosoni-Duna torkolati szakaszának vízszint rehabilitációja</vt:lpstr>
      <vt:lpstr>Mosoni-Duna torkolati szakaszának vízszint rehabilitációja (KEHOP 1.3.0.) </vt:lpstr>
      <vt:lpstr>PowerPoint bemutató</vt:lpstr>
      <vt:lpstr>Mosoni-Duna torkolati szakaszának vízszint rehabilitációja (KEHOP 1.3.0.) </vt:lpstr>
      <vt:lpstr>Mosoni-Duna torkolati szakaszának vízszint rehabilitációja (KEHOP 1.3.0.)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Bartal</cp:lastModifiedBy>
  <cp:revision>102</cp:revision>
  <cp:lastPrinted>2015-08-26T07:27:17Z</cp:lastPrinted>
  <dcterms:created xsi:type="dcterms:W3CDTF">2014-03-03T11:13:53Z</dcterms:created>
  <dcterms:modified xsi:type="dcterms:W3CDTF">2015-08-26T07:38:39Z</dcterms:modified>
</cp:coreProperties>
</file>